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49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4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9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2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2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1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86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19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03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63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95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C21E5-BD5C-4C66-861E-BF6496EC193A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73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ReLU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13" y="1908117"/>
            <a:ext cx="7000875" cy="430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98080" y="3491346"/>
            <a:ext cx="323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보다 작으면 없애고</a:t>
            </a:r>
            <a:endParaRPr lang="en-US" altLang="ko-KR" dirty="0" smtClean="0"/>
          </a:p>
          <a:p>
            <a:r>
              <a:rPr lang="en-US" altLang="ko-KR" dirty="0" smtClean="0"/>
              <a:t>0</a:t>
            </a:r>
            <a:r>
              <a:rPr lang="ko-KR" altLang="en-US" dirty="0" smtClean="0"/>
              <a:t>보다 크면 크기에 비례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97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93" y="320842"/>
            <a:ext cx="4607565" cy="37712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Weight </a:t>
            </a:r>
            <a:r>
              <a:rPr lang="ko-KR" altLang="en-US" sz="1200" dirty="0" smtClean="0"/>
              <a:t>초기화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536277" y="2206446"/>
            <a:ext cx="5295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1.visible layer -&gt; hidden layer : encoder</a:t>
            </a:r>
          </a:p>
          <a:p>
            <a:r>
              <a:rPr lang="en-US" altLang="ko-KR" sz="1600" dirty="0" smtClean="0"/>
              <a:t>2.hidden layer -&gt; visible layer : decoder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입력한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의 값과 </a:t>
            </a:r>
            <a:r>
              <a:rPr lang="en-US" altLang="ko-KR" sz="1600" dirty="0" smtClean="0"/>
              <a:t>encoder, decode</a:t>
            </a:r>
            <a:r>
              <a:rPr lang="ko-KR" altLang="en-US" sz="1600" dirty="0" smtClean="0"/>
              <a:t>과정으로 생성된 </a:t>
            </a:r>
            <a:r>
              <a:rPr lang="en-US" altLang="ko-KR" sz="1600" dirty="0" smtClean="0"/>
              <a:t>_x</a:t>
            </a:r>
            <a:r>
              <a:rPr lang="ko-KR" altLang="en-US" sz="1600" dirty="0" smtClean="0"/>
              <a:t>의 값이 동일할 때 </a:t>
            </a:r>
            <a:r>
              <a:rPr lang="en-US" altLang="ko-KR" sz="1600" dirty="0" smtClean="0"/>
              <a:t>w</a:t>
            </a:r>
            <a:r>
              <a:rPr lang="ko-KR" altLang="en-US" sz="1600" dirty="0" smtClean="0"/>
              <a:t>를 초기값으로 설정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93" y="4382522"/>
            <a:ext cx="4208405" cy="20295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917" y="4708407"/>
            <a:ext cx="3554375" cy="1893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1593" y="4213245"/>
            <a:ext cx="1751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&lt;</a:t>
            </a:r>
            <a:r>
              <a:rPr lang="ko-KR" altLang="en-US" sz="1600" dirty="0" smtClean="0"/>
              <a:t>다른 해결책</a:t>
            </a:r>
            <a:r>
              <a:rPr lang="en-US" altLang="ko-KR" sz="1600" dirty="0" smtClean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8460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7" y="557385"/>
            <a:ext cx="4937414" cy="2867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3" y="3649287"/>
            <a:ext cx="5416608" cy="2423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643" y="557385"/>
            <a:ext cx="5803419" cy="30170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725" y="4226265"/>
            <a:ext cx="5959814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6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490451"/>
            <a:ext cx="4779213" cy="3971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63" y="548640"/>
            <a:ext cx="3871419" cy="28547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398" y="4182081"/>
            <a:ext cx="6229350" cy="1685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633" y="4774202"/>
            <a:ext cx="471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Unet</a:t>
            </a:r>
            <a:r>
              <a:rPr lang="ko-KR" altLang="en-US" dirty="0" smtClean="0"/>
              <a:t>은 고차원의 특징 점도 함께 이용해 이미지 특징 점 추출에 더 용이하다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16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3" y="720090"/>
            <a:ext cx="4614581" cy="1778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13" y="3043843"/>
            <a:ext cx="4951164" cy="26187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23" y="877989"/>
            <a:ext cx="5042016" cy="14628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23" y="3043843"/>
            <a:ext cx="4874139" cy="25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383" y="415635"/>
            <a:ext cx="9759142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batch normalization</a:t>
            </a:r>
          </a:p>
          <a:p>
            <a:r>
              <a:rPr lang="ko-KR" altLang="en-US" sz="1100" dirty="0"/>
              <a:t>학습 속도가 개선된다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학습률을</a:t>
            </a:r>
            <a:r>
              <a:rPr lang="ko-KR" altLang="en-US" sz="1100" dirty="0"/>
              <a:t> 높게 설정할 수 있기 때문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가중치 </a:t>
            </a:r>
            <a:r>
              <a:rPr lang="ko-KR" altLang="en-US" sz="1100" dirty="0" err="1"/>
              <a:t>초깃값</a:t>
            </a:r>
            <a:r>
              <a:rPr lang="ko-KR" altLang="en-US" sz="1100" dirty="0"/>
              <a:t> 선택의 의존성이 적어진다 </a:t>
            </a:r>
            <a:r>
              <a:rPr lang="en-US" altLang="ko-KR" sz="1100" dirty="0"/>
              <a:t>(</a:t>
            </a:r>
            <a:r>
              <a:rPr lang="ko-KR" altLang="en-US" sz="1100" dirty="0"/>
              <a:t>학습을 할 때마다 </a:t>
            </a:r>
            <a:r>
              <a:rPr lang="ko-KR" altLang="en-US" sz="1100" dirty="0" err="1"/>
              <a:t>출력값을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정규화하기</a:t>
            </a:r>
            <a:r>
              <a:rPr lang="ko-KR" altLang="en-US" sz="1100" dirty="0"/>
              <a:t> 때문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과적합</a:t>
            </a:r>
            <a:r>
              <a:rPr lang="en-US" altLang="ko-KR" sz="1100" dirty="0"/>
              <a:t>(overfitting) </a:t>
            </a:r>
            <a:r>
              <a:rPr lang="ko-KR" altLang="en-US" sz="1100" dirty="0"/>
              <a:t>위험을 줄일 수 있다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드롭아웃</a:t>
            </a:r>
            <a:r>
              <a:rPr lang="ko-KR" altLang="en-US" sz="1100" dirty="0"/>
              <a:t> 같은 기법 대체 가능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Gradient Vanishing </a:t>
            </a:r>
            <a:r>
              <a:rPr lang="ko-KR" altLang="en-US" sz="1100" dirty="0"/>
              <a:t>문제 해결</a:t>
            </a:r>
          </a:p>
          <a:p>
            <a:r>
              <a:rPr lang="ko-KR" altLang="en-US" sz="1100" dirty="0"/>
              <a:t>신경망의 각 </a:t>
            </a:r>
            <a:r>
              <a:rPr lang="en-US" altLang="ko-KR" sz="1100" dirty="0"/>
              <a:t>layer</a:t>
            </a:r>
            <a:r>
              <a:rPr lang="ko-KR" altLang="en-US" sz="1100" dirty="0"/>
              <a:t>에서 데이터</a:t>
            </a:r>
            <a:r>
              <a:rPr lang="en-US" altLang="ko-KR" sz="1100" dirty="0"/>
              <a:t>(</a:t>
            </a:r>
            <a:r>
              <a:rPr lang="ko-KR" altLang="en-US" sz="1100" dirty="0"/>
              <a:t>배치</a:t>
            </a:r>
            <a:r>
              <a:rPr lang="en-US" altLang="ko-KR" sz="1100" dirty="0"/>
              <a:t>)</a:t>
            </a:r>
            <a:r>
              <a:rPr lang="ko-KR" altLang="en-US" sz="1100" dirty="0"/>
              <a:t>의 분포를 </a:t>
            </a:r>
            <a:r>
              <a:rPr lang="ko-KR" altLang="en-US" sz="1100" dirty="0" err="1"/>
              <a:t>정규화하는</a:t>
            </a:r>
            <a:r>
              <a:rPr lang="ko-KR" altLang="en-US" sz="1100" dirty="0"/>
              <a:t> 작업이다</a:t>
            </a:r>
            <a:r>
              <a:rPr lang="en-US" altLang="ko-KR" sz="1100" dirty="0"/>
              <a:t>. </a:t>
            </a:r>
            <a:r>
              <a:rPr lang="ko-KR" altLang="en-US" sz="1100" dirty="0"/>
              <a:t>일종의 노이즈를 추가하는 방법으로 </a:t>
            </a:r>
            <a:r>
              <a:rPr lang="en-US" altLang="ko-KR" sz="1100" dirty="0"/>
              <a:t>(bias</a:t>
            </a:r>
            <a:r>
              <a:rPr lang="ko-KR" altLang="en-US" sz="1100" dirty="0"/>
              <a:t>와 유사</a:t>
            </a:r>
            <a:r>
              <a:rPr lang="en-US" altLang="ko-KR" sz="1100" dirty="0"/>
              <a:t>) </a:t>
            </a:r>
            <a:r>
              <a:rPr lang="ko-KR" altLang="en-US" sz="1100" dirty="0"/>
              <a:t>이는 </a:t>
            </a:r>
            <a:r>
              <a:rPr lang="ko-KR" altLang="en-US" sz="1100" dirty="0" err="1"/>
              <a:t>배치마다</a:t>
            </a:r>
            <a:r>
              <a:rPr lang="ko-KR" altLang="en-US" sz="1100" dirty="0"/>
              <a:t> 정규화를 함으로써 전체 데이터에 대한 평균의 분산과 값이 달라질 수 있다</a:t>
            </a:r>
            <a:r>
              <a:rPr lang="en-US" altLang="ko-KR" sz="1100" dirty="0"/>
              <a:t>. </a:t>
            </a:r>
            <a:r>
              <a:rPr lang="ko-KR" altLang="en-US" sz="1100" dirty="0"/>
              <a:t>학습을 할 때마다 </a:t>
            </a:r>
            <a:r>
              <a:rPr lang="ko-KR" altLang="en-US" sz="1100" dirty="0" err="1"/>
              <a:t>활성화값</a:t>
            </a:r>
            <a:r>
              <a:rPr lang="en-US" altLang="ko-KR" sz="1100" dirty="0"/>
              <a:t>/</a:t>
            </a:r>
            <a:r>
              <a:rPr lang="ko-KR" altLang="en-US" sz="1100" dirty="0" err="1"/>
              <a:t>출력값을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정규화하기</a:t>
            </a:r>
            <a:r>
              <a:rPr lang="ko-KR" altLang="en-US" sz="1100" dirty="0"/>
              <a:t> 때문에 초기화</a:t>
            </a:r>
            <a:r>
              <a:rPr lang="en-US" altLang="ko-KR" sz="1100" dirty="0"/>
              <a:t>(</a:t>
            </a:r>
            <a:r>
              <a:rPr lang="ko-KR" altLang="en-US" sz="1100" dirty="0"/>
              <a:t>가중치 </a:t>
            </a:r>
            <a:r>
              <a:rPr lang="ko-KR" altLang="en-US" sz="1100" dirty="0" err="1"/>
              <a:t>초깃값</a:t>
            </a:r>
            <a:r>
              <a:rPr lang="en-US" altLang="ko-KR" sz="1100" dirty="0"/>
              <a:t>) </a:t>
            </a:r>
            <a:r>
              <a:rPr lang="ko-KR" altLang="en-US" sz="1100" dirty="0"/>
              <a:t>문제에서 비교적 자유로워진다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/>
              <a:t>배</a:t>
            </a:r>
            <a:r>
              <a:rPr lang="ko-KR" altLang="en-US" sz="1100" dirty="0" smtClean="0"/>
              <a:t>치 </a:t>
            </a:r>
            <a:r>
              <a:rPr lang="ko-KR" altLang="en-US" sz="1100" dirty="0"/>
              <a:t>정규화는 학습 시의 </a:t>
            </a:r>
            <a:r>
              <a:rPr lang="ko-KR" altLang="en-US" sz="1100" dirty="0" err="1"/>
              <a:t>미니배치를</a:t>
            </a:r>
            <a:r>
              <a:rPr lang="ko-KR" altLang="en-US" sz="1100" dirty="0"/>
              <a:t> 한 단위로 정규화를 하는 것으로 분포의 평균이 </a:t>
            </a:r>
            <a:r>
              <a:rPr lang="en-US" altLang="ko-KR" sz="1100" dirty="0"/>
              <a:t>0, </a:t>
            </a:r>
            <a:r>
              <a:rPr lang="ko-KR" altLang="en-US" sz="1100" dirty="0"/>
              <a:t>분산이 </a:t>
            </a:r>
            <a:r>
              <a:rPr lang="en-US" altLang="ko-KR" sz="1100" dirty="0"/>
              <a:t>1</a:t>
            </a:r>
            <a:r>
              <a:rPr lang="ko-KR" altLang="en-US" sz="1100" dirty="0"/>
              <a:t>이 되도록 </a:t>
            </a:r>
            <a:r>
              <a:rPr lang="ko-KR" altLang="en-US" sz="1100" dirty="0" err="1"/>
              <a:t>정규화하는</a:t>
            </a:r>
            <a:r>
              <a:rPr lang="ko-KR" altLang="en-US" sz="1100" dirty="0"/>
              <a:t> 것을 </a:t>
            </a:r>
            <a:r>
              <a:rPr lang="ko-KR" altLang="en-US" sz="1100"/>
              <a:t>말한다</a:t>
            </a:r>
            <a:r>
              <a:rPr lang="en-US" altLang="ko-KR" sz="1100" smtClean="0"/>
              <a:t>.</a:t>
            </a:r>
          </a:p>
          <a:p>
            <a:endParaRPr lang="en-US" altLang="ko-KR" sz="1100"/>
          </a:p>
          <a:p>
            <a:endParaRPr lang="en-US" altLang="ko-KR" sz="1100" smtClean="0"/>
          </a:p>
          <a:p>
            <a:r>
              <a:rPr lang="ko-KR" altLang="en-US" sz="1100" smtClean="0"/>
              <a:t>뉴럴넷이 안정적으로 잘 학습되기 위해서는 입력층에 넣을 인풋과 각 층의 </a:t>
            </a:r>
            <a:r>
              <a:rPr lang="en-US" altLang="ko-KR" sz="1100" smtClean="0"/>
              <a:t>weight</a:t>
            </a:r>
            <a:r>
              <a:rPr lang="ko-KR" altLang="en-US" sz="1100" smtClean="0"/>
              <a:t>를 표준화할 필요가 있다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입력층에 넣는 인풋은 우리가 원하는 방식으로 원하는 만큼 </a:t>
            </a:r>
            <a:r>
              <a:rPr lang="en-US" altLang="ko-KR" sz="1100" smtClean="0"/>
              <a:t>preprocwssing</a:t>
            </a:r>
            <a:r>
              <a:rPr lang="ko-KR" altLang="en-US" sz="1100" smtClean="0"/>
              <a:t>하면 되기 때문에 표준화할 수 있어서 안정적으로 가중치 학습을 진행할 수 있다</a:t>
            </a:r>
            <a:r>
              <a:rPr lang="en-US" altLang="ko-KR" sz="1100" smtClean="0"/>
              <a:t>. </a:t>
            </a:r>
            <a:r>
              <a:rPr lang="ko-KR" altLang="en-US" sz="1100" smtClean="0"/>
              <a:t>하지만 은닉충은 인풋의 분포가 학습이 진행됨에 따라 계속 변한다</a:t>
            </a:r>
            <a:r>
              <a:rPr lang="en-US" altLang="ko-KR" sz="1100" smtClean="0"/>
              <a:t>. </a:t>
            </a:r>
            <a:r>
              <a:rPr lang="ko-KR" altLang="en-US" sz="1100" smtClean="0"/>
              <a:t>이 문제를 </a:t>
            </a:r>
            <a:r>
              <a:rPr lang="en-US" altLang="ko-KR" sz="1100" smtClean="0"/>
              <a:t>internal covariate shift</a:t>
            </a:r>
            <a:r>
              <a:rPr lang="ko-KR" altLang="en-US" sz="1100" smtClean="0"/>
              <a:t>라고 하는데 내부에 있는 층의 입력값</a:t>
            </a:r>
            <a:r>
              <a:rPr lang="en-US" altLang="ko-KR" sz="1100" smtClean="0"/>
              <a:t>, </a:t>
            </a:r>
            <a:r>
              <a:rPr lang="ko-KR" altLang="en-US" sz="1100" smtClean="0"/>
              <a:t>즉</a:t>
            </a:r>
            <a:r>
              <a:rPr lang="en-US" altLang="ko-KR" sz="1100" smtClean="0"/>
              <a:t>, </a:t>
            </a:r>
            <a:r>
              <a:rPr lang="ko-KR" altLang="en-US" sz="1100" smtClean="0"/>
              <a:t>공변량</a:t>
            </a:r>
            <a:r>
              <a:rPr lang="en-US" altLang="ko-KR" sz="1100" smtClean="0"/>
              <a:t>(covariate)</a:t>
            </a:r>
            <a:r>
              <a:rPr lang="ko-KR" altLang="en-US" sz="1100" smtClean="0"/>
              <a:t>이 고정된 분포를 갖지않고 이리저리 움직인다</a:t>
            </a:r>
            <a:r>
              <a:rPr lang="en-US" altLang="ko-KR" sz="1100" smtClean="0"/>
              <a:t>(shift)</a:t>
            </a:r>
            <a:r>
              <a:rPr lang="ko-KR" altLang="en-US" sz="1100" smtClean="0"/>
              <a:t>는 의미이다</a:t>
            </a:r>
            <a:r>
              <a:rPr lang="en-US" altLang="ko-KR" sz="1100" smtClean="0"/>
              <a:t>. batchNorm</a:t>
            </a:r>
            <a:r>
              <a:rPr lang="ko-KR" altLang="en-US" sz="1100" smtClean="0"/>
              <a:t>은 </a:t>
            </a:r>
            <a:r>
              <a:rPr lang="en-US" altLang="ko-KR" sz="1100" smtClean="0"/>
              <a:t>internal covariate shift</a:t>
            </a:r>
            <a:r>
              <a:rPr lang="ko-KR" altLang="en-US" sz="1100" smtClean="0"/>
              <a:t>를 해결하는 테크닉이다</a:t>
            </a:r>
            <a:r>
              <a:rPr lang="en-US" altLang="ko-KR" sz="1100" smtClean="0"/>
              <a:t>.</a:t>
            </a:r>
          </a:p>
          <a:p>
            <a:endParaRPr lang="en-US" altLang="ko-KR" sz="1100"/>
          </a:p>
          <a:p>
            <a:endParaRPr lang="en-US" altLang="ko-KR" sz="1100" smtClean="0"/>
          </a:p>
          <a:p>
            <a:endParaRPr lang="ko-KR" altLang="en-US" sz="700" dirty="0"/>
          </a:p>
        </p:txBody>
      </p:sp>
      <p:sp>
        <p:nvSpPr>
          <p:cNvPr id="3" name="TextBox 2"/>
          <p:cNvSpPr txBox="1"/>
          <p:nvPr/>
        </p:nvSpPr>
        <p:spPr>
          <a:xfrm>
            <a:off x="4414983" y="3790940"/>
            <a:ext cx="55196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tf.nn.embedding_lookup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params,ids</a:t>
            </a:r>
            <a:r>
              <a:rPr lang="en-US" altLang="ko-KR" sz="1100" dirty="0" smtClean="0"/>
              <a:t>)</a:t>
            </a:r>
          </a:p>
          <a:p>
            <a:r>
              <a:rPr lang="en-US" altLang="ko-KR" sz="1100" dirty="0" smtClean="0"/>
              <a:t>ids</a:t>
            </a:r>
            <a:r>
              <a:rPr lang="ko-KR" altLang="en-US" sz="1100" dirty="0" smtClean="0"/>
              <a:t>지정된 인덱스에 따라 </a:t>
            </a:r>
            <a:r>
              <a:rPr lang="en-US" altLang="ko-KR" sz="1100" dirty="0" err="1" smtClean="0"/>
              <a:t>params</a:t>
            </a:r>
            <a:r>
              <a:rPr lang="ko-KR" altLang="en-US" sz="1100" dirty="0" smtClean="0"/>
              <a:t>의 요소를 </a:t>
            </a:r>
            <a:r>
              <a:rPr lang="ko-KR" altLang="en-US" sz="1100" dirty="0" err="1" smtClean="0"/>
              <a:t>리턴한다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983" y="4506115"/>
            <a:ext cx="3185435" cy="22772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843858"/>
            <a:ext cx="3667125" cy="1809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589" y="4506115"/>
            <a:ext cx="3259974" cy="4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8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1" y="606829"/>
            <a:ext cx="5446446" cy="2266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61" y="3204814"/>
            <a:ext cx="4599188" cy="29434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466" y="606829"/>
            <a:ext cx="4126088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" y="329175"/>
            <a:ext cx="3752244" cy="1600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9" y="2154439"/>
            <a:ext cx="4043190" cy="1076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92" y="3553014"/>
            <a:ext cx="5256848" cy="1885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678196"/>
            <a:ext cx="4247024" cy="14856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082" y="3041681"/>
            <a:ext cx="4810732" cy="2466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0448" y="5834581"/>
            <a:ext cx="397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hello" panose="02000503000000000000" pitchFamily="2" charset="0"/>
              <a:ea typeface="hello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9" y="1936086"/>
            <a:ext cx="6115050" cy="28860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ML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10604" y="1936086"/>
            <a:ext cx="4443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ex) </a:t>
            </a:r>
            <a:r>
              <a:rPr lang="ko-KR" altLang="en-US" sz="1200" dirty="0" smtClean="0"/>
              <a:t>바나나를 인식하도록 할 때</a:t>
            </a:r>
            <a:endParaRPr lang="en-US" altLang="ko-KR" sz="1200" dirty="0" smtClean="0"/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인공지능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특징을 알려준다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노란색이고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약간 흰 물체이면 바나나다</a:t>
            </a:r>
            <a:r>
              <a:rPr lang="en-US" altLang="ko-KR" sz="1200" dirty="0" smtClean="0"/>
              <a:t>“</a:t>
            </a:r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ML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바나나 사진을 주고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이것이 바나나다</a:t>
            </a:r>
            <a:r>
              <a:rPr lang="en-US" altLang="ko-KR" sz="1200" dirty="0" smtClean="0"/>
              <a:t>＂</a:t>
            </a:r>
            <a:r>
              <a:rPr lang="ko-KR" altLang="en-US" sz="1200" dirty="0" smtClean="0"/>
              <a:t>라고 알려주면 알아서 특징을 학습한다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75" y="3379123"/>
            <a:ext cx="57245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3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2" y="905207"/>
            <a:ext cx="3125894" cy="30391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Tensor Ranks, Shapes, and Types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41" y="1529542"/>
            <a:ext cx="3949670" cy="39483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09" y="945572"/>
            <a:ext cx="3898257" cy="2998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65" y="4100213"/>
            <a:ext cx="6918143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867" y="5378334"/>
            <a:ext cx="4871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rank = (</a:t>
            </a:r>
            <a:r>
              <a:rPr lang="ko-KR" altLang="en-US" dirty="0" smtClean="0"/>
              <a:t>괄호의 개수</a:t>
            </a:r>
            <a:r>
              <a:rPr lang="en-US" altLang="ko-KR" dirty="0" smtClean="0"/>
              <a:t>) 4</a:t>
            </a:r>
          </a:p>
          <a:p>
            <a:r>
              <a:rPr lang="en-US" altLang="ko-KR" dirty="0" smtClean="0"/>
              <a:t>shape = rank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이니깐 </a:t>
            </a:r>
            <a:r>
              <a:rPr lang="en-US" altLang="ko-KR" dirty="0" smtClean="0"/>
              <a:t>(?,?,?,?)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r>
              <a:rPr lang="en-US" altLang="ko-KR" dirty="0" smtClean="0"/>
              <a:t>	-&gt; (1,2,3,4);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52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Broadcasting,</a:t>
            </a:r>
          </a:p>
          <a:p>
            <a:pPr algn="ctr"/>
            <a:r>
              <a:rPr lang="en-US" altLang="ko-KR" sz="1200" dirty="0" smtClean="0"/>
              <a:t>Reduce mean,</a:t>
            </a:r>
          </a:p>
          <a:p>
            <a:pPr algn="ctr"/>
            <a:r>
              <a:rPr lang="en-US" altLang="ko-KR" sz="1200" dirty="0" err="1" smtClean="0"/>
              <a:t>Argmax</a:t>
            </a:r>
            <a:r>
              <a:rPr lang="en-US" altLang="ko-KR" sz="1200" dirty="0" smtClean="0"/>
              <a:t>,</a:t>
            </a:r>
          </a:p>
          <a:p>
            <a:pPr algn="ctr"/>
            <a:r>
              <a:rPr lang="en-US" altLang="ko-KR" sz="1200" dirty="0" smtClean="0"/>
              <a:t>Reshape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0" y="137744"/>
            <a:ext cx="2757176" cy="2862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153" y="3021950"/>
            <a:ext cx="320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shape</a:t>
            </a:r>
            <a:r>
              <a:rPr lang="ko-KR" altLang="en-US" sz="1400" dirty="0" smtClean="0"/>
              <a:t>을 임의로 맞춰준다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3988" y="1117477"/>
            <a:ext cx="4871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-&gt;[[3,3]]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00" y="3412493"/>
            <a:ext cx="2757176" cy="28629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617" y="198542"/>
            <a:ext cx="3092148" cy="31384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54685" y="3043161"/>
            <a:ext cx="262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가장 큰 위치를 반환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7554" y="6275488"/>
            <a:ext cx="145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평균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617" y="3516284"/>
            <a:ext cx="3092148" cy="2759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713" y="3516284"/>
            <a:ext cx="3325433" cy="22691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713" y="1065652"/>
            <a:ext cx="3424411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1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Stack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30" y="1799778"/>
            <a:ext cx="2915516" cy="32786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15" y="1799778"/>
            <a:ext cx="2911582" cy="32786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066" y="1799778"/>
            <a:ext cx="3077836" cy="34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8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Tensor Constant, Session, Graph, Placeholder and Variable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673768"/>
            <a:ext cx="4329114" cy="2419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240506"/>
            <a:ext cx="5505199" cy="3267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811881"/>
            <a:ext cx="1076325" cy="428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3093118"/>
            <a:ext cx="4329114" cy="2524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350" y="4721393"/>
            <a:ext cx="5634037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Multinomial</a:t>
            </a:r>
          </a:p>
          <a:p>
            <a:pPr algn="ctr"/>
            <a:r>
              <a:rPr lang="en-US" altLang="ko-KR" sz="1200" dirty="0" smtClean="0"/>
              <a:t>classification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1026694"/>
            <a:ext cx="3349770" cy="2586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570" y="1026694"/>
            <a:ext cx="4055225" cy="2586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4" y="4006735"/>
            <a:ext cx="3349770" cy="243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570" y="4006734"/>
            <a:ext cx="4055225" cy="2430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357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Regularization,</a:t>
            </a:r>
          </a:p>
          <a:p>
            <a:pPr algn="ctr"/>
            <a:r>
              <a:rPr lang="en-US" altLang="ko-KR" sz="1200" dirty="0" smtClean="0"/>
              <a:t>Ensemble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6" y="1366295"/>
            <a:ext cx="4513044" cy="4003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03" y="1176278"/>
            <a:ext cx="4139738" cy="20907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903" y="3640974"/>
            <a:ext cx="4005002" cy="251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4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Back propagation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3" y="1091873"/>
            <a:ext cx="2577984" cy="2649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67" y="1026694"/>
            <a:ext cx="2893088" cy="271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73" y="4355869"/>
            <a:ext cx="6169081" cy="2166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8494" y="3878815"/>
            <a:ext cx="5037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문제점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깊어질수록 앞쪽의 미분 값은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으로 수렴하기 때문에 결과에 영향을 거의 미치지 않는다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y</a:t>
            </a:r>
            <a:r>
              <a:rPr lang="ko-KR" altLang="en-US" sz="1400" dirty="0" smtClean="0"/>
              <a:t>의 경우 </a:t>
            </a:r>
            <a:r>
              <a:rPr lang="en-US" altLang="ko-KR" sz="1400" dirty="0" smtClean="0"/>
              <a:t>sigmoid</a:t>
            </a:r>
            <a:r>
              <a:rPr lang="ko-KR" altLang="en-US" sz="1400" dirty="0" smtClean="0"/>
              <a:t>를 거치기 때문에 </a:t>
            </a:r>
            <a:r>
              <a:rPr lang="en-US" altLang="ko-KR" sz="1400" dirty="0" smtClean="0"/>
              <a:t>0~1</a:t>
            </a:r>
            <a:r>
              <a:rPr lang="ko-KR" altLang="en-US" sz="1400" dirty="0" smtClean="0"/>
              <a:t>의 값을 가진다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만약 입력이 </a:t>
            </a:r>
            <a:r>
              <a:rPr lang="en-US" altLang="ko-KR" sz="1400" dirty="0" smtClean="0"/>
              <a:t>-10</a:t>
            </a:r>
            <a:r>
              <a:rPr lang="ko-KR" altLang="en-US" sz="1400" dirty="0" smtClean="0"/>
              <a:t>이라면 </a:t>
            </a:r>
            <a:r>
              <a:rPr lang="en-US" altLang="ko-KR" sz="1400" dirty="0" smtClean="0"/>
              <a:t>0.00x</a:t>
            </a:r>
            <a:r>
              <a:rPr lang="ko-KR" altLang="en-US" sz="1400" dirty="0" smtClean="0"/>
              <a:t>의 작은 값을 가지게 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207" y="4918451"/>
            <a:ext cx="2759479" cy="16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3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20374</TotalTime>
  <Words>204</Words>
  <Application>Microsoft Office PowerPoint</Application>
  <PresentationFormat>와이드스크린</PresentationFormat>
  <Paragraphs>51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hello</vt:lpstr>
      <vt:lpstr>Office 테마</vt:lpstr>
      <vt:lpstr>AI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김 동언</dc:creator>
  <cp:lastModifiedBy>김 동언</cp:lastModifiedBy>
  <cp:revision>135</cp:revision>
  <dcterms:created xsi:type="dcterms:W3CDTF">2018-07-11T10:53:27Z</dcterms:created>
  <dcterms:modified xsi:type="dcterms:W3CDTF">2018-08-10T04:57:37Z</dcterms:modified>
</cp:coreProperties>
</file>